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71" r:id="rId1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60066"/>
    <a:srgbClr val="006260"/>
    <a:srgbClr val="EF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1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9A9B-71B2-4D8D-AD24-DD0B25AFBF15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E9641-D4D8-40F3-8CF1-2813BF6915F5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2710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0BDD-BAC8-4768-8F09-62393B9592E6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891E-EC70-4F4B-8FDC-2DE196C287DA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87930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599C7-1838-4847-93D0-04F0C67BFE04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BB0A-8329-4BA1-A81A-9D6A148E5383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75402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C123-240B-4F44-BC0C-7A3BFAB4D7BF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16FCF-F568-4047-8D27-37A954E76271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6012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F9AE0-B4C7-49DA-B8C1-AED5802DEFB6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1DD0-0239-499F-B085-9F0EBD552B4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300899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CF83-214C-4EB8-A14A-FE62A95B45B8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9837D-E030-4889-B473-22E38714944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98868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677F2-9478-42EB-BEB3-7B7A5B81E75C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DB66-415C-43B0-A460-098A7AD9EB8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04124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BC77-B81C-419A-837F-D2D5BFA7B750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BB27C-922F-4F8A-ABE4-95612AAB323B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5958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7C515-91E8-4651-BEC6-5C7665B42BB5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7600-9EA8-479C-8BB5-53700B761D2F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1181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12C3B-E3A2-448C-B884-6BDAE364D6C5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787C6-660D-4C06-9C8C-D591C90A2CC6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3007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B563-9684-4781-BAFF-0535678D18E7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36BC8-86C3-48BE-816F-117D471F58FD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7920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заголовка</a:t>
            </a:r>
            <a:endParaRPr lang="en-US" altLang="ru-BY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BY" smtClean="0"/>
              <a:t>Образец текста</a:t>
            </a:r>
          </a:p>
          <a:p>
            <a:pPr lvl="1"/>
            <a:r>
              <a:rPr lang="ru-RU" altLang="ru-BY" smtClean="0"/>
              <a:t>Второй уровень</a:t>
            </a:r>
          </a:p>
          <a:p>
            <a:pPr lvl="2"/>
            <a:r>
              <a:rPr lang="ru-RU" altLang="ru-BY" smtClean="0"/>
              <a:t>Третий уровень</a:t>
            </a:r>
          </a:p>
          <a:p>
            <a:pPr lvl="3"/>
            <a:r>
              <a:rPr lang="ru-RU" altLang="ru-BY" smtClean="0"/>
              <a:t>Четвертый уровень</a:t>
            </a:r>
          </a:p>
          <a:p>
            <a:pPr lvl="4"/>
            <a:r>
              <a:rPr lang="ru-RU" altLang="ru-BY" smtClean="0"/>
              <a:t>Пятый уровень</a:t>
            </a:r>
            <a:endParaRPr lang="en-US" altLang="ru-BY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FFD81F-675C-4C05-A688-EA3D8ACE86BA}" type="datetimeFigureOut">
              <a:rPr lang="x-none"/>
              <a:pPr>
                <a:defRPr/>
              </a:pPr>
              <a:t>14.09.2021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70DF19-61BC-420B-9660-28FB350B778E}" type="slidenum">
              <a:rPr lang="ru-BY"/>
              <a:pPr>
                <a:defRPr/>
              </a:pPr>
              <a:t>‹#›</a:t>
            </a:fld>
            <a:endParaRPr lang="ru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090743" y="780571"/>
            <a:ext cx="6962515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ru-RU" altLang="ru-BY" sz="4000" b="1">
                <a:latin typeface="Book Antiqua" pitchFamily="18" charset="0"/>
              </a:rPr>
              <a:t>6</a:t>
            </a:r>
            <a:r>
              <a:rPr lang="pl-PL" altLang="ru-BY" sz="4000" b="1" smtClean="0">
                <a:latin typeface="Book Antiqua" pitchFamily="18" charset="0"/>
              </a:rPr>
              <a:t>. </a:t>
            </a:r>
            <a:r>
              <a:rPr lang="es-ES" altLang="ru-BY" sz="4000" b="1" dirty="0" smtClean="0">
                <a:latin typeface="Book Antiqua" pitchFamily="18" charset="0"/>
              </a:rPr>
              <a:t>Competa según el modelo. </a:t>
            </a:r>
            <a:r>
              <a:rPr lang="es-ES_tradnl" altLang="ru-BY" sz="4000" b="1" dirty="0" smtClean="0">
                <a:latin typeface="Book Antiqua" pitchFamily="18" charset="0"/>
              </a:rPr>
              <a:t>Tendrás 15 segundos para hacerlo. Después  verás la respuesta correcta. Un reloj marcará el tiempo.</a:t>
            </a:r>
            <a:endParaRPr lang="es-ES_tradnl" altLang="ru-BY" sz="40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8.	Si yo / estar solo(a) / necesitar a alguien a mi lado.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8.	Si yo estuviera solo(a), necesitaría a alguien a mi lado.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54088" y="1706563"/>
            <a:ext cx="72358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ES" altLang="ru-BY" sz="4400" b="1" dirty="0">
                <a:solidFill>
                  <a:srgbClr val="0000CC"/>
                </a:solidFill>
                <a:latin typeface="Book Antiqua" pitchFamily="18" charset="0"/>
              </a:rPr>
              <a:t>Por ahora es todo</a:t>
            </a:r>
            <a:r>
              <a:rPr lang="es-ES_tradnl" altLang="ru-BY" sz="4400" b="1" dirty="0">
                <a:solidFill>
                  <a:srgbClr val="0000CC"/>
                </a:solidFill>
                <a:latin typeface="Book Antiqu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9" presetID="34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7.40741E-7 L 0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308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_tradnl" altLang="ru-BY" sz="4000" b="1" i="1" dirty="0" smtClean="0">
                <a:solidFill>
                  <a:srgbClr val="660066"/>
                </a:solidFill>
                <a:latin typeface="Book Antiqua" pitchFamily="18" charset="0"/>
              </a:rPr>
              <a:t>Modelo:</a:t>
            </a:r>
          </a:p>
          <a:p>
            <a:pPr eaLnBrk="1" hangingPunct="1"/>
            <a:r>
              <a:rPr lang="es-ES" altLang="ru-BY" sz="4000" b="1" i="1" smtClean="0">
                <a:solidFill>
                  <a:srgbClr val="002060"/>
                </a:solidFill>
                <a:latin typeface="Book Antiqua" pitchFamily="18" charset="0"/>
              </a:rPr>
              <a:t>Yo </a:t>
            </a:r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/tener que elegir / preferir tener pareja.</a:t>
            </a:r>
            <a:endParaRPr lang="es-ES_tradnl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9813" y="560814"/>
            <a:ext cx="2520950" cy="251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Yo, si tuviera que elegir, preferiría tener mi pareja.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1.	Si yo/ ganar libertad/ perder otras cosas.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5185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1.	Si yo ganara libertad, perdería </a:t>
            </a:r>
            <a:b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otras cosas.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94573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2.	Si yo/ estar sola/ como madre / tener otras responsabilidades.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2.	Si yo estuviera sola, como madre  tendría otras responsabilidades.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3.	Si yo/ estar solo(a) / poder tomar decisiones sin pensar en otra persona.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3.	Si yo estuviera solo(a),  podría tomar decisiones sin pensar en otra persona.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4.	Si yo / encontrar una pareja buena / formar una familia.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413806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4.	Si yo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encontrara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una pareja 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buena,/ formaría </a:t>
            </a:r>
            <a:r>
              <a:rPr lang="es-ES" altLang="ru-BY" sz="3800" b="1" dirty="0">
                <a:solidFill>
                  <a:srgbClr val="006260"/>
                </a:solidFill>
                <a:latin typeface="Book Antiqua" pitchFamily="18" charset="0"/>
              </a:rPr>
              <a:t>una familia</a:t>
            </a: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. 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5.	Si yo/ enamorarse / (no) perder la cabeza.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5.	Si yo me enamorara, (no) perdería la cabeza.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6.	Si yo/ encontrar a alguien que me quisiera, compartir intereses con él (ella).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6.	Si yo encontrara a alguien que me quisiera, compartiría intereses con él (ella).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7500" y="684213"/>
            <a:ext cx="56864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4000" b="1" i="1" dirty="0" smtClean="0">
                <a:solidFill>
                  <a:srgbClr val="002060"/>
                </a:solidFill>
                <a:latin typeface="Book Antiqua" pitchFamily="18" charset="0"/>
              </a:rPr>
              <a:t>7.	Si yo / estar solo(a) / ser una persona muy independiente.</a:t>
            </a:r>
            <a:endParaRPr lang="es-ES" altLang="ru-BY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560388"/>
            <a:ext cx="25209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7500" y="3429000"/>
            <a:ext cx="81883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7.	Si yo estuviera solo(a), sería </a:t>
            </a:r>
            <a:b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</a:br>
            <a:r>
              <a:rPr lang="es-ES" altLang="ru-BY" sz="3800" b="1" dirty="0" smtClean="0">
                <a:solidFill>
                  <a:srgbClr val="006260"/>
                </a:solidFill>
                <a:latin typeface="Book Antiqua" pitchFamily="18" charset="0"/>
              </a:rPr>
              <a:t>una persona muy independiente.</a:t>
            </a:r>
            <a:endParaRPr lang="es-ES" altLang="ru-BY" sz="3800" b="1" dirty="0">
              <a:solidFill>
                <a:srgbClr val="0062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</TotalTime>
  <Words>86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Volga</cp:lastModifiedBy>
  <cp:revision>123</cp:revision>
  <dcterms:created xsi:type="dcterms:W3CDTF">2019-12-09T22:25:47Z</dcterms:created>
  <dcterms:modified xsi:type="dcterms:W3CDTF">2021-09-14T07:50:49Z</dcterms:modified>
</cp:coreProperties>
</file>